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Play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Play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9a909863a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9a909863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9a909863a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9a909863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9a909863a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9a909863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9a909863a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9a909863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9a909863a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9a909863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9a909863a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9a90986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9a909863a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9a909863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9a909863a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9a909863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9ada9f33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9ada9f3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9a909863a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9a909863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9a909863a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9a909863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9a909863a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9a90986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9a909863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9a90986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9a909863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9a90986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9a909863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9a90986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9a909863a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9a90986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9ada9f33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9ada9f3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9a909863a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9a909863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 rot="5400000">
            <a:off x="4757600" y="-2093775"/>
            <a:ext cx="2676801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 rot="5400000">
            <a:off x="7881248" y="1208778"/>
            <a:ext cx="4316205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838200" y="1825625"/>
            <a:ext cx="89419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1850" y="4589463"/>
            <a:ext cx="905758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6172200" y="1825625"/>
            <a:ext cx="5181600" cy="2865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6"/>
          <p:cNvSpPr txBox="1"/>
          <p:nvPr>
            <p:ph idx="4" type="body"/>
          </p:nvPr>
        </p:nvSpPr>
        <p:spPr>
          <a:xfrm>
            <a:off x="6172200" y="2505075"/>
            <a:ext cx="5183188" cy="2176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5180012" y="457200"/>
            <a:ext cx="6172200" cy="426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>
            <p:ph idx="2" type="pic"/>
          </p:nvPr>
        </p:nvSpPr>
        <p:spPr>
          <a:xfrm>
            <a:off x="5180012" y="457201"/>
            <a:ext cx="6172200" cy="4273826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5929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1gIeMioPDDx5vG00S8UYymiz_GpbOE70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IeULvaR7rnve5KvSxkIO-OFCscshlbVt/view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://drive.google.com/file/d/1SMCfLo3hry_Ed3PFMrfJHQPEVFnpyO1h/view" TargetMode="External"/><Relationship Id="rId6" Type="http://schemas.openxmlformats.org/officeDocument/2006/relationships/image" Target="../media/image7.jpg"/><Relationship Id="rId7" Type="http://schemas.openxmlformats.org/officeDocument/2006/relationships/hyperlink" Target="http://drive.google.com/file/d/1OH76qUtzYAa6xrlquPSYUW7_N-2sY-a0/view" TargetMode="External"/><Relationship Id="rId8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lIbz9d9G213wCivPafsYqD0JPkyqfYTi/view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://drive.google.com/file/d/1OM4uAOaDQt2rCF2B7fHTHNW6UVc6z7pi/view" TargetMode="External"/><Relationship Id="rId6" Type="http://schemas.openxmlformats.org/officeDocument/2006/relationships/image" Target="../media/image3.jpg"/><Relationship Id="rId7" Type="http://schemas.openxmlformats.org/officeDocument/2006/relationships/hyperlink" Target="http://drive.google.com/file/d/1kfIMVdn2896xGGJCudE5ewhWtCP_amx7/view" TargetMode="External"/><Relationship Id="rId8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Vignesh584/CPS584_Project" TargetMode="External"/><Relationship Id="rId4" Type="http://schemas.openxmlformats.org/officeDocument/2006/relationships/hyperlink" Target="https://huggingface.co/spaces/vignesh584/CPS584_Projec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jp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" y="0"/>
            <a:ext cx="121859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ctrTitle"/>
          </p:nvPr>
        </p:nvSpPr>
        <p:spPr>
          <a:xfrm>
            <a:off x="584875" y="2235200"/>
            <a:ext cx="105540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6020"/>
              <a:buFont typeface="Arial"/>
              <a:buNone/>
            </a:pPr>
            <a:r>
              <a:rPr lang="en-US" sz="4411">
                <a:solidFill>
                  <a:schemeClr val="lt1"/>
                </a:solidFill>
              </a:rPr>
              <a:t>CPS 584 Final Project </a:t>
            </a:r>
            <a:endParaRPr sz="441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1260"/>
              <a:buFont typeface="Arial"/>
              <a:buNone/>
            </a:pPr>
            <a:r>
              <a:t/>
            </a:r>
            <a:endParaRPr sz="39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1260"/>
              <a:buFont typeface="Arial"/>
              <a:buNone/>
            </a:pPr>
            <a:r>
              <a:rPr lang="en-US" sz="3966">
                <a:solidFill>
                  <a:schemeClr val="lt1"/>
                </a:solidFill>
              </a:rPr>
              <a:t>By :</a:t>
            </a:r>
            <a:endParaRPr sz="39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1260"/>
              <a:buFont typeface="Arial"/>
              <a:buNone/>
            </a:pPr>
            <a:r>
              <a:rPr lang="en-US" sz="3966">
                <a:solidFill>
                  <a:schemeClr val="lt1"/>
                </a:solidFill>
              </a:rPr>
              <a:t>Vignesh Yanamalamanda</a:t>
            </a:r>
            <a:endParaRPr sz="39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1260"/>
              <a:buFont typeface="Arial"/>
              <a:buNone/>
            </a:pPr>
            <a:r>
              <a:rPr lang="en-US" sz="3966">
                <a:solidFill>
                  <a:schemeClr val="lt1"/>
                </a:solidFill>
              </a:rPr>
              <a:t>Sai Sreeja Tatineni</a:t>
            </a:r>
            <a:endParaRPr sz="39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Audio Generation</a:t>
            </a:r>
            <a:endParaRPr u="sng"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1. With Parler TTS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used Parler TTS to Generate Audio from Text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/>
              <a:t>Prompt : Hello, This is a Test Project</a:t>
            </a:r>
            <a:endParaRPr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Output Generated</a:t>
            </a:r>
            <a:endParaRPr u="sng"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 title="audio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675" y="2447225"/>
            <a:ext cx="1963550" cy="19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Generating Talking Portrait</a:t>
            </a:r>
            <a:endParaRPr u="sng"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Now we combine both Image and Audio to function called </a:t>
            </a:r>
            <a:r>
              <a:rPr i="1" lang="en-US"/>
              <a:t>pipe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which will create talking head video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Publishing as an APP</a:t>
            </a:r>
            <a:endParaRPr u="sng"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As Requirement, We tested the project on Google Colab and Then Used Gradio to Generate UI based site running locally, but everytime it had load on the GPU and Took longer time.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 We Published the Project on HuggingFace Website.</a:t>
            </a:r>
            <a:br>
              <a:rPr lang="en-US"/>
            </a:br>
            <a:r>
              <a:rPr lang="en-US"/>
              <a:t>HuggingFace Website is a platform for supporting ML Applications for Free and Premium bases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UserInterFace</a:t>
            </a:r>
            <a:endParaRPr u="sng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25" y="1508325"/>
            <a:ext cx="8963226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Result and Outputs</a:t>
            </a:r>
            <a:endParaRPr u="sng"/>
          </a:p>
        </p:txBody>
      </p:sp>
      <p:pic>
        <p:nvPicPr>
          <p:cNvPr id="167" name="Google Shape;167;p27" title="lipsynced_result_2024072511574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800" y="2119875"/>
            <a:ext cx="2107200" cy="21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 title="Generated Lipsync Vide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6400" y="1843225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 title="lipsynced_result_20240725115520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0800" y="18432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525050" y="3338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Issues Faced</a:t>
            </a:r>
            <a:endParaRPr u="sng"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Though it seems Simple, There were Problems We Faced a lot for achieving this target.</a:t>
            </a:r>
            <a:br>
              <a:rPr lang="en-US"/>
            </a:br>
            <a:r>
              <a:rPr lang="en-US"/>
              <a:t>.API’s don’t work Seamless with Hardware using for the project.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. On google Colab, time elapsed for too long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.Side facing Images won’t give best results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Takeaways </a:t>
            </a:r>
            <a:endParaRPr u="sng"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Project is not impossible to achieve but needs access to More TPUs to Process for even smaller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Project can be optimised and greater potential to use in variety of ways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838200" y="365125"/>
            <a:ext cx="10515600" cy="97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McGurk Effect</a:t>
            </a:r>
            <a:endParaRPr u="sng"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838200" y="1337125"/>
            <a:ext cx="8941800" cy="483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perceptual phenomenon that demonstrates an interaction between hearing and vision.</a:t>
            </a:r>
            <a:endParaRPr sz="4700"/>
          </a:p>
        </p:txBody>
      </p:sp>
      <p:pic>
        <p:nvPicPr>
          <p:cNvPr id="188" name="Google Shape;188;p30" title="lipsynced_result_2024072514053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225" y="2762000"/>
            <a:ext cx="3131500" cy="3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 title="Vignesh_mcgurkeffec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00" y="2762003"/>
            <a:ext cx="2453026" cy="341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 title="lipsynced_result_20240725143628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2725" y="2762000"/>
            <a:ext cx="3357275" cy="3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Acknowledgement</a:t>
            </a:r>
            <a:endParaRPr u="sng"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838200" y="1825625"/>
            <a:ext cx="8941800" cy="14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Thanks to Prof. Mehdi R. </a:t>
            </a:r>
            <a:r>
              <a:rPr lang="en-US"/>
              <a:t>Zargham</a:t>
            </a:r>
            <a:r>
              <a:rPr lang="en-US"/>
              <a:t> for Teaching and </a:t>
            </a:r>
            <a:r>
              <a:rPr lang="en-US"/>
              <a:t>Inspiring</a:t>
            </a:r>
            <a:r>
              <a:rPr lang="en-US"/>
              <a:t> us to Pursue creativity in Deep Learning and Machine Learning.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u="sng"/>
              <a:t>Introduction</a:t>
            </a:r>
            <a:endParaRPr u="sng"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838200" y="1825625"/>
            <a:ext cx="89419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Project Goal</a:t>
            </a:r>
            <a:endParaRPr u="sng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>
                <a:latin typeface="Play"/>
                <a:ea typeface="Play"/>
                <a:cs typeface="Play"/>
                <a:sym typeface="Play"/>
              </a:rPr>
              <a:t>To generate Facial Images from Text</a:t>
            </a:r>
            <a:endParaRPr b="0">
              <a:latin typeface="Play"/>
              <a:ea typeface="Play"/>
              <a:cs typeface="Play"/>
              <a:sym typeface="Play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"/>
              <a:buChar char="•"/>
            </a:pPr>
            <a:r>
              <a:rPr b="0" lang="en-US">
                <a:latin typeface="Play"/>
                <a:ea typeface="Play"/>
                <a:cs typeface="Play"/>
                <a:sym typeface="Play"/>
              </a:rPr>
              <a:t>To generate Audio from Text</a:t>
            </a:r>
            <a:endParaRPr b="0">
              <a:latin typeface="Play"/>
              <a:ea typeface="Play"/>
              <a:cs typeface="Play"/>
              <a:sym typeface="Play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"/>
              <a:buChar char="•"/>
            </a:pPr>
            <a:r>
              <a:rPr b="0" lang="en-US">
                <a:latin typeface="Play"/>
                <a:ea typeface="Play"/>
                <a:cs typeface="Play"/>
                <a:sym typeface="Play"/>
              </a:rPr>
              <a:t>To replicate Audio from Source Audio Given</a:t>
            </a:r>
            <a:endParaRPr b="0">
              <a:latin typeface="Play"/>
              <a:ea typeface="Play"/>
              <a:cs typeface="Play"/>
              <a:sym typeface="Play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"/>
              <a:buChar char="•"/>
            </a:pPr>
            <a:r>
              <a:rPr b="0" lang="en-US">
                <a:latin typeface="Play"/>
                <a:ea typeface="Play"/>
                <a:cs typeface="Play"/>
                <a:sym typeface="Play"/>
              </a:rPr>
              <a:t>Finally, Combine the Audio and Image - To make Video of Talking Head</a:t>
            </a:r>
            <a:endParaRPr b="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Links to The Project</a:t>
            </a:r>
            <a:endParaRPr u="sng"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https://github.com/Vignesh584/CPS584_Project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Working App: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https://huggingface.co/spaces/vignesh584/CPS584_Project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Technologies and Tools Used</a:t>
            </a:r>
            <a:endParaRPr u="sng"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approached so many ways but most of them did not work well yet we came up new 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>
                <a:latin typeface="Play"/>
                <a:ea typeface="Play"/>
                <a:cs typeface="Play"/>
                <a:sym typeface="Play"/>
              </a:rPr>
              <a:t>We used several </a:t>
            </a:r>
            <a:r>
              <a:rPr b="0" lang="en-US">
                <a:latin typeface="Play"/>
                <a:ea typeface="Play"/>
                <a:cs typeface="Play"/>
                <a:sym typeface="Play"/>
              </a:rPr>
              <a:t>available models :</a:t>
            </a:r>
            <a:endParaRPr b="0">
              <a:latin typeface="Play"/>
              <a:ea typeface="Play"/>
              <a:cs typeface="Play"/>
              <a:sym typeface="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-US">
                <a:latin typeface="Play"/>
                <a:ea typeface="Play"/>
                <a:cs typeface="Play"/>
                <a:sym typeface="Play"/>
              </a:rPr>
              <a:t>Stable Diffusion( For Image Generation)</a:t>
            </a:r>
            <a:endParaRPr b="0">
              <a:latin typeface="Play"/>
              <a:ea typeface="Play"/>
              <a:cs typeface="Play"/>
              <a:sym typeface="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-US">
                <a:latin typeface="Play"/>
                <a:ea typeface="Play"/>
                <a:cs typeface="Play"/>
                <a:sym typeface="Play"/>
              </a:rPr>
              <a:t>Parsel, Whisper( Text to Speech and Target Audio Speech)</a:t>
            </a:r>
            <a:endParaRPr b="0">
              <a:latin typeface="Play"/>
              <a:ea typeface="Play"/>
              <a:cs typeface="Play"/>
              <a:sym typeface="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-US">
                <a:latin typeface="Play"/>
                <a:ea typeface="Play"/>
                <a:cs typeface="Play"/>
                <a:sym typeface="Play"/>
              </a:rPr>
              <a:t>SadTalker/ Halo/ Dreamtalker( For Lip Syncing)</a:t>
            </a:r>
            <a:endParaRPr b="0">
              <a:latin typeface="Play"/>
              <a:ea typeface="Play"/>
              <a:cs typeface="Play"/>
              <a:sym typeface="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Used Python, Google Colab, Gradio and Hugging Face</a:t>
            </a:r>
            <a:endParaRPr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Workflow</a:t>
            </a:r>
            <a:endParaRPr u="sng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Load an Image or Generate Image from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Load Audio file or Generate Audio from Text or Clone Voice from sample and Generate Audio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Generate Talking Portrait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High-Level Diagram</a:t>
            </a:r>
            <a:endParaRPr u="sng"/>
          </a:p>
        </p:txBody>
      </p:sp>
      <p:sp>
        <p:nvSpPr>
          <p:cNvPr id="97" name="Google Shape;97;p17"/>
          <p:cNvSpPr/>
          <p:nvPr/>
        </p:nvSpPr>
        <p:spPr>
          <a:xfrm>
            <a:off x="800825" y="1892850"/>
            <a:ext cx="2883000" cy="30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Let User Upload an Image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or </a:t>
            </a:r>
            <a:br>
              <a:rPr lang="en-US">
                <a:latin typeface="Play"/>
                <a:ea typeface="Play"/>
                <a:cs typeface="Play"/>
                <a:sym typeface="Play"/>
              </a:rPr>
            </a:br>
            <a:r>
              <a:rPr lang="en-US">
                <a:latin typeface="Play"/>
                <a:ea typeface="Play"/>
                <a:cs typeface="Play"/>
                <a:sym typeface="Play"/>
              </a:rPr>
              <a:t>Generate From Text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8015125" y="1892850"/>
            <a:ext cx="2883000" cy="30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Animate the image and audio into a video, accessible to play and download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4407963" y="1892850"/>
            <a:ext cx="2883000" cy="30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Let User Upload Audio file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or </a:t>
            </a:r>
            <a:br>
              <a:rPr lang="en-US">
                <a:latin typeface="Play"/>
                <a:ea typeface="Play"/>
                <a:cs typeface="Play"/>
                <a:sym typeface="Play"/>
              </a:rPr>
            </a:br>
            <a:r>
              <a:rPr lang="en-US">
                <a:latin typeface="Play"/>
                <a:ea typeface="Play"/>
                <a:cs typeface="Play"/>
                <a:sym typeface="Play"/>
              </a:rPr>
              <a:t>Generate Audio from Text 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or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"/>
                <a:ea typeface="Play"/>
                <a:cs typeface="Play"/>
                <a:sym typeface="Play"/>
              </a:rPr>
              <a:t>Generate A clone voice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838200" y="5167175"/>
            <a:ext cx="33450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Step 1: </a:t>
            </a:r>
            <a:endParaRPr sz="2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Image Generation</a:t>
            </a:r>
            <a:endParaRPr sz="2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101" name="Google Shape;101;p17"/>
          <p:cNvCxnSpPr>
            <a:endCxn id="99" idx="1"/>
          </p:cNvCxnSpPr>
          <p:nvPr/>
        </p:nvCxnSpPr>
        <p:spPr>
          <a:xfrm>
            <a:off x="3683763" y="3429000"/>
            <a:ext cx="72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7"/>
          <p:cNvCxnSpPr>
            <a:stCxn id="99" idx="3"/>
            <a:endCxn id="98" idx="1"/>
          </p:cNvCxnSpPr>
          <p:nvPr/>
        </p:nvCxnSpPr>
        <p:spPr>
          <a:xfrm>
            <a:off x="7290963" y="3429000"/>
            <a:ext cx="72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7"/>
          <p:cNvSpPr txBox="1"/>
          <p:nvPr/>
        </p:nvSpPr>
        <p:spPr>
          <a:xfrm>
            <a:off x="4263350" y="5167175"/>
            <a:ext cx="33450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Step 2:</a:t>
            </a:r>
            <a:b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Audio Generation</a:t>
            </a:r>
            <a:endParaRPr sz="2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7899075" y="5065250"/>
            <a:ext cx="33450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Step 3: </a:t>
            </a:r>
            <a:endParaRPr sz="2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Talking Portrait</a:t>
            </a:r>
            <a:endParaRPr sz="2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Image Generation</a:t>
            </a:r>
            <a:endParaRPr u="sng"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If User Prompts for an Image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then We need to Generate Image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For That We Used API of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u="sng"/>
              <a:t> Stable Diffusion XL-Lighting </a:t>
            </a:r>
            <a:endParaRPr i="1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Also for Step 3 : It needs to be 256 px of resolution, also it only takes .png files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Function to generate Image </a:t>
            </a:r>
            <a:endParaRPr u="sng"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function name : Generate_Portrait(Prompt)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Returns : ready_png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Note: ready_png is generated by check_and_convert_webp_png function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OTHER FUNCTIONS</a:t>
            </a:r>
            <a:endParaRPr u="sng"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838200" y="1825625"/>
            <a:ext cx="89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have created other significant functions to perform designated tasks and helper functions. 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For use of them and naming, Please refer to the file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/>
              <a:t>app.py </a:t>
            </a:r>
            <a:endParaRPr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Prompt : Face of a Man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125" y="1916025"/>
            <a:ext cx="2107200" cy="21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850" y="1916025"/>
            <a:ext cx="2499551" cy="24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925" y="1761825"/>
            <a:ext cx="3808051" cy="380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